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70" r:id="rId19"/>
    <p:sldId id="349" r:id="rId20"/>
    <p:sldId id="378" r:id="rId21"/>
    <p:sldId id="328" r:id="rId22"/>
    <p:sldId id="372" r:id="rId23"/>
    <p:sldId id="363" r:id="rId24"/>
    <p:sldId id="326" r:id="rId25"/>
    <p:sldId id="356" r:id="rId26"/>
    <p:sldId id="350" r:id="rId27"/>
    <p:sldId id="322" r:id="rId28"/>
    <p:sldId id="323" r:id="rId29"/>
    <p:sldId id="324" r:id="rId30"/>
    <p:sldId id="365" r:id="rId31"/>
    <p:sldId id="362" r:id="rId32"/>
    <p:sldId id="366" r:id="rId33"/>
    <p:sldId id="371" r:id="rId34"/>
    <p:sldId id="380" r:id="rId35"/>
    <p:sldId id="368" r:id="rId36"/>
    <p:sldId id="369" r:id="rId37"/>
    <p:sldId id="376" r:id="rId38"/>
    <p:sldId id="367" r:id="rId39"/>
    <p:sldId id="329" r:id="rId40"/>
    <p:sldId id="364" r:id="rId41"/>
    <p:sldId id="330" r:id="rId42"/>
    <p:sldId id="358" r:id="rId43"/>
    <p:sldId id="373" r:id="rId44"/>
    <p:sldId id="375" r:id="rId45"/>
    <p:sldId id="377" r:id="rId46"/>
    <p:sldId id="383" r:id="rId47"/>
    <p:sldId id="385" r:id="rId48"/>
    <p:sldId id="361" r:id="rId49"/>
    <p:sldId id="339" r:id="rId50"/>
    <p:sldId id="340" r:id="rId51"/>
    <p:sldId id="384" r:id="rId52"/>
    <p:sldId id="331" r:id="rId53"/>
    <p:sldId id="334" r:id="rId54"/>
    <p:sldId id="338" r:id="rId55"/>
    <p:sldId id="343" r:id="rId56"/>
    <p:sldId id="344" r:id="rId57"/>
    <p:sldId id="351" r:id="rId58"/>
    <p:sldId id="354" r:id="rId59"/>
    <p:sldId id="357" r:id="rId60"/>
    <p:sldId id="386" r:id="rId61"/>
    <p:sldId id="360" r:id="rId62"/>
    <p:sldId id="359" r:id="rId63"/>
    <p:sldId id="352" r:id="rId64"/>
    <p:sldId id="353" r:id="rId65"/>
    <p:sldId id="336" r:id="rId66"/>
    <p:sldId id="337" r:id="rId67"/>
    <p:sldId id="317" r:id="rId68"/>
    <p:sldId id="318" r:id="rId69"/>
    <p:sldId id="311" r:id="rId70"/>
    <p:sldId id="309" r:id="rId71"/>
    <p:sldId id="310" r:id="rId72"/>
    <p:sldId id="308" r:id="rId73"/>
    <p:sldId id="307" r:id="rId74"/>
    <p:sldId id="299" r:id="rId75"/>
    <p:sldId id="306" r:id="rId76"/>
    <p:sldId id="300" r:id="rId77"/>
    <p:sldId id="305" r:id="rId78"/>
    <p:sldId id="301" r:id="rId79"/>
    <p:sldId id="285" r:id="rId80"/>
    <p:sldId id="287" r:id="rId81"/>
    <p:sldId id="294" r:id="rId82"/>
    <p:sldId id="289" r:id="rId83"/>
    <p:sldId id="293" r:id="rId84"/>
    <p:sldId id="295" r:id="rId85"/>
    <p:sldId id="298" r:id="rId86"/>
    <p:sldId id="292" r:id="rId87"/>
    <p:sldId id="291" r:id="rId88"/>
    <p:sldId id="314" r:id="rId89"/>
    <p:sldId id="304" r:id="rId90"/>
    <p:sldId id="283" r:id="rId91"/>
    <p:sldId id="284" r:id="rId92"/>
    <p:sldId id="288" r:id="rId93"/>
    <p:sldId id="276" r:id="rId94"/>
    <p:sldId id="279" r:id="rId95"/>
    <p:sldId id="278" r:id="rId96"/>
    <p:sldId id="280" r:id="rId97"/>
    <p:sldId id="282" r:id="rId98"/>
    <p:sldId id="268" r:id="rId99"/>
    <p:sldId id="267" r:id="rId100"/>
    <p:sldId id="266" r:id="rId101"/>
    <p:sldId id="265" r:id="rId102"/>
    <p:sldId id="258" r:id="rId103"/>
    <p:sldId id="263" r:id="rId104"/>
    <p:sldId id="264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70"/>
            <p14:sldId id="349"/>
            <p14:sldId id="378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867" autoAdjust="0"/>
  </p:normalViewPr>
  <p:slideViewPr>
    <p:cSldViewPr snapToGrid="0">
      <p:cViewPr>
        <p:scale>
          <a:sx n="100" d="100"/>
          <a:sy n="100" d="100"/>
        </p:scale>
        <p:origin x="107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7" Type="http://schemas.openxmlformats.org/officeDocument/2006/relationships/image" Target="../media/image594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3.png"/><Relationship Id="rId5" Type="http://schemas.openxmlformats.org/officeDocument/2006/relationships/image" Target="../media/image592.png"/><Relationship Id="rId4" Type="http://schemas.openxmlformats.org/officeDocument/2006/relationships/image" Target="../media/image5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jpe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1.jpeg"/><Relationship Id="rId5" Type="http://schemas.openxmlformats.org/officeDocument/2006/relationships/image" Target="../media/image280.jpeg"/><Relationship Id="rId4" Type="http://schemas.openxmlformats.org/officeDocument/2006/relationships/image" Target="../media/image279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jpeg"/><Relationship Id="rId7" Type="http://schemas.openxmlformats.org/officeDocument/2006/relationships/image" Target="../media/image28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jpeg"/><Relationship Id="rId5" Type="http://schemas.openxmlformats.org/officeDocument/2006/relationships/image" Target="../media/image284.jpeg"/><Relationship Id="rId4" Type="http://schemas.openxmlformats.org/officeDocument/2006/relationships/image" Target="../media/image28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7" Type="http://schemas.openxmlformats.org/officeDocument/2006/relationships/image" Target="../media/image2310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00.png"/><Relationship Id="rId4" Type="http://schemas.openxmlformats.org/officeDocument/2006/relationships/image" Target="../media/image201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2.png"/><Relationship Id="rId7" Type="http://schemas.openxmlformats.org/officeDocument/2006/relationships/image" Target="../media/image306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6.png"/><Relationship Id="rId7" Type="http://schemas.openxmlformats.org/officeDocument/2006/relationships/image" Target="../media/image340.png"/><Relationship Id="rId12" Type="http://schemas.openxmlformats.org/officeDocument/2006/relationships/image" Target="../media/image344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9.png"/><Relationship Id="rId11" Type="http://schemas.openxmlformats.org/officeDocument/2006/relationships/image" Target="../media/image308.png"/><Relationship Id="rId5" Type="http://schemas.openxmlformats.org/officeDocument/2006/relationships/image" Target="../media/image338.png"/><Relationship Id="rId10" Type="http://schemas.openxmlformats.org/officeDocument/2006/relationships/image" Target="../media/image343.png"/><Relationship Id="rId4" Type="http://schemas.openxmlformats.org/officeDocument/2006/relationships/image" Target="../media/image337.png"/><Relationship Id="rId9" Type="http://schemas.openxmlformats.org/officeDocument/2006/relationships/image" Target="../media/image3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2.png"/><Relationship Id="rId18" Type="http://schemas.openxmlformats.org/officeDocument/2006/relationships/image" Target="../media/image367.png"/><Relationship Id="rId26" Type="http://schemas.openxmlformats.org/officeDocument/2006/relationships/image" Target="../media/image336.png"/><Relationship Id="rId39" Type="http://schemas.openxmlformats.org/officeDocument/2006/relationships/image" Target="../media/image387.png"/><Relationship Id="rId21" Type="http://schemas.openxmlformats.org/officeDocument/2006/relationships/image" Target="../media/image370.png"/><Relationship Id="rId34" Type="http://schemas.openxmlformats.org/officeDocument/2006/relationships/image" Target="../media/image382.png"/><Relationship Id="rId42" Type="http://schemas.openxmlformats.org/officeDocument/2006/relationships/image" Target="../media/image390.png"/><Relationship Id="rId7" Type="http://schemas.openxmlformats.org/officeDocument/2006/relationships/image" Target="../media/image356.png"/><Relationship Id="rId2" Type="http://schemas.openxmlformats.org/officeDocument/2006/relationships/image" Target="../media/image351.png"/><Relationship Id="rId16" Type="http://schemas.openxmlformats.org/officeDocument/2006/relationships/image" Target="../media/image365.png"/><Relationship Id="rId29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5.png"/><Relationship Id="rId11" Type="http://schemas.openxmlformats.org/officeDocument/2006/relationships/image" Target="../media/image360.png"/><Relationship Id="rId24" Type="http://schemas.openxmlformats.org/officeDocument/2006/relationships/image" Target="../media/image373.png"/><Relationship Id="rId32" Type="http://schemas.openxmlformats.org/officeDocument/2006/relationships/image" Target="../media/image380.png"/><Relationship Id="rId37" Type="http://schemas.openxmlformats.org/officeDocument/2006/relationships/image" Target="../media/image385.png"/><Relationship Id="rId40" Type="http://schemas.openxmlformats.org/officeDocument/2006/relationships/image" Target="../media/image388.png"/><Relationship Id="rId45" Type="http://schemas.openxmlformats.org/officeDocument/2006/relationships/image" Target="../media/image393.png"/><Relationship Id="rId5" Type="http://schemas.openxmlformats.org/officeDocument/2006/relationships/image" Target="../media/image354.png"/><Relationship Id="rId15" Type="http://schemas.openxmlformats.org/officeDocument/2006/relationships/image" Target="../media/image364.png"/><Relationship Id="rId23" Type="http://schemas.openxmlformats.org/officeDocument/2006/relationships/image" Target="../media/image372.png"/><Relationship Id="rId28" Type="http://schemas.openxmlformats.org/officeDocument/2006/relationships/image" Target="../media/image376.png"/><Relationship Id="rId36" Type="http://schemas.openxmlformats.org/officeDocument/2006/relationships/image" Target="../media/image384.png"/><Relationship Id="rId10" Type="http://schemas.openxmlformats.org/officeDocument/2006/relationships/image" Target="../media/image359.png"/><Relationship Id="rId19" Type="http://schemas.openxmlformats.org/officeDocument/2006/relationships/image" Target="../media/image368.png"/><Relationship Id="rId31" Type="http://schemas.openxmlformats.org/officeDocument/2006/relationships/image" Target="../media/image379.png"/><Relationship Id="rId44" Type="http://schemas.openxmlformats.org/officeDocument/2006/relationships/image" Target="../media/image392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Relationship Id="rId14" Type="http://schemas.openxmlformats.org/officeDocument/2006/relationships/image" Target="../media/image363.png"/><Relationship Id="rId22" Type="http://schemas.openxmlformats.org/officeDocument/2006/relationships/image" Target="../media/image371.png"/><Relationship Id="rId27" Type="http://schemas.openxmlformats.org/officeDocument/2006/relationships/image" Target="../media/image375.png"/><Relationship Id="rId30" Type="http://schemas.openxmlformats.org/officeDocument/2006/relationships/image" Target="../media/image378.png"/><Relationship Id="rId35" Type="http://schemas.openxmlformats.org/officeDocument/2006/relationships/image" Target="../media/image383.png"/><Relationship Id="rId43" Type="http://schemas.openxmlformats.org/officeDocument/2006/relationships/image" Target="../media/image391.png"/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12" Type="http://schemas.openxmlformats.org/officeDocument/2006/relationships/image" Target="../media/image361.png"/><Relationship Id="rId17" Type="http://schemas.openxmlformats.org/officeDocument/2006/relationships/image" Target="../media/image366.png"/><Relationship Id="rId25" Type="http://schemas.openxmlformats.org/officeDocument/2006/relationships/image" Target="../media/image374.png"/><Relationship Id="rId33" Type="http://schemas.openxmlformats.org/officeDocument/2006/relationships/image" Target="../media/image381.png"/><Relationship Id="rId38" Type="http://schemas.openxmlformats.org/officeDocument/2006/relationships/image" Target="../media/image386.png"/><Relationship Id="rId46" Type="http://schemas.openxmlformats.org/officeDocument/2006/relationships/image" Target="../media/image394.png"/><Relationship Id="rId20" Type="http://schemas.openxmlformats.org/officeDocument/2006/relationships/image" Target="../media/image369.png"/><Relationship Id="rId41" Type="http://schemas.openxmlformats.org/officeDocument/2006/relationships/image" Target="../media/image38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13" Type="http://schemas.openxmlformats.org/officeDocument/2006/relationships/image" Target="../media/image406.png"/><Relationship Id="rId18" Type="http://schemas.openxmlformats.org/officeDocument/2006/relationships/image" Target="../media/image411.png"/><Relationship Id="rId3" Type="http://schemas.openxmlformats.org/officeDocument/2006/relationships/image" Target="../media/image396.png"/><Relationship Id="rId7" Type="http://schemas.openxmlformats.org/officeDocument/2006/relationships/image" Target="../media/image400.png"/><Relationship Id="rId12" Type="http://schemas.openxmlformats.org/officeDocument/2006/relationships/image" Target="../media/image405.png"/><Relationship Id="rId17" Type="http://schemas.openxmlformats.org/officeDocument/2006/relationships/image" Target="../media/image410.png"/><Relationship Id="rId2" Type="http://schemas.openxmlformats.org/officeDocument/2006/relationships/image" Target="../media/image395.png"/><Relationship Id="rId16" Type="http://schemas.openxmlformats.org/officeDocument/2006/relationships/image" Target="../media/image4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9.png"/><Relationship Id="rId11" Type="http://schemas.openxmlformats.org/officeDocument/2006/relationships/image" Target="../media/image404.png"/><Relationship Id="rId5" Type="http://schemas.openxmlformats.org/officeDocument/2006/relationships/image" Target="../media/image398.png"/><Relationship Id="rId15" Type="http://schemas.openxmlformats.org/officeDocument/2006/relationships/image" Target="../media/image408.png"/><Relationship Id="rId10" Type="http://schemas.openxmlformats.org/officeDocument/2006/relationships/image" Target="../media/image403.png"/><Relationship Id="rId4" Type="http://schemas.openxmlformats.org/officeDocument/2006/relationships/image" Target="../media/image397.png"/><Relationship Id="rId9" Type="http://schemas.openxmlformats.org/officeDocument/2006/relationships/image" Target="../media/image402.png"/><Relationship Id="rId14" Type="http://schemas.openxmlformats.org/officeDocument/2006/relationships/image" Target="../media/image40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13" Type="http://schemas.openxmlformats.org/officeDocument/2006/relationships/image" Target="../media/image419.png"/><Relationship Id="rId18" Type="http://schemas.openxmlformats.org/officeDocument/2006/relationships/image" Target="../media/image424.png"/><Relationship Id="rId3" Type="http://schemas.openxmlformats.org/officeDocument/2006/relationships/image" Target="../media/image336.png"/><Relationship Id="rId21" Type="http://schemas.openxmlformats.org/officeDocument/2006/relationships/image" Target="../media/image427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17" Type="http://schemas.openxmlformats.org/officeDocument/2006/relationships/image" Target="../media/image423.png"/><Relationship Id="rId2" Type="http://schemas.openxmlformats.org/officeDocument/2006/relationships/image" Target="../media/image374.png"/><Relationship Id="rId16" Type="http://schemas.openxmlformats.org/officeDocument/2006/relationships/image" Target="../media/image422.png"/><Relationship Id="rId20" Type="http://schemas.openxmlformats.org/officeDocument/2006/relationships/image" Target="../media/image4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376.png"/><Relationship Id="rId15" Type="http://schemas.openxmlformats.org/officeDocument/2006/relationships/image" Target="../media/image421.png"/><Relationship Id="rId10" Type="http://schemas.openxmlformats.org/officeDocument/2006/relationships/image" Target="../media/image416.png"/><Relationship Id="rId19" Type="http://schemas.openxmlformats.org/officeDocument/2006/relationships/image" Target="../media/image425.png"/><Relationship Id="rId4" Type="http://schemas.openxmlformats.org/officeDocument/2006/relationships/image" Target="../media/image375.png"/><Relationship Id="rId9" Type="http://schemas.openxmlformats.org/officeDocument/2006/relationships/image" Target="../media/image415.png"/><Relationship Id="rId14" Type="http://schemas.openxmlformats.org/officeDocument/2006/relationships/image" Target="../media/image42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png"/><Relationship Id="rId13" Type="http://schemas.openxmlformats.org/officeDocument/2006/relationships/image" Target="../media/image437.png"/><Relationship Id="rId3" Type="http://schemas.openxmlformats.org/officeDocument/2006/relationships/image" Target="../media/image429.png"/><Relationship Id="rId7" Type="http://schemas.openxmlformats.org/officeDocument/2006/relationships/image" Target="../media/image433.png"/><Relationship Id="rId12" Type="http://schemas.openxmlformats.org/officeDocument/2006/relationships/image" Target="../media/image436.png"/><Relationship Id="rId17" Type="http://schemas.openxmlformats.org/officeDocument/2006/relationships/image" Target="../media/image441.png"/><Relationship Id="rId2" Type="http://schemas.openxmlformats.org/officeDocument/2006/relationships/image" Target="../media/image428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2.png"/><Relationship Id="rId11" Type="http://schemas.openxmlformats.org/officeDocument/2006/relationships/image" Target="../media/image376.png"/><Relationship Id="rId5" Type="http://schemas.openxmlformats.org/officeDocument/2006/relationships/image" Target="../media/image431.png"/><Relationship Id="rId15" Type="http://schemas.openxmlformats.org/officeDocument/2006/relationships/image" Target="../media/image439.png"/><Relationship Id="rId10" Type="http://schemas.openxmlformats.org/officeDocument/2006/relationships/image" Target="../media/image375.png"/><Relationship Id="rId4" Type="http://schemas.openxmlformats.org/officeDocument/2006/relationships/image" Target="../media/image430.png"/><Relationship Id="rId9" Type="http://schemas.openxmlformats.org/officeDocument/2006/relationships/image" Target="../media/image435.png"/><Relationship Id="rId14" Type="http://schemas.openxmlformats.org/officeDocument/2006/relationships/image" Target="../media/image4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43.png"/><Relationship Id="rId7" Type="http://schemas.openxmlformats.org/officeDocument/2006/relationships/image" Target="../media/image446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6.png"/><Relationship Id="rId5" Type="http://schemas.openxmlformats.org/officeDocument/2006/relationships/image" Target="../media/image445.png"/><Relationship Id="rId4" Type="http://schemas.openxmlformats.org/officeDocument/2006/relationships/image" Target="../media/image444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8.png"/><Relationship Id="rId18" Type="http://schemas.openxmlformats.org/officeDocument/2006/relationships/image" Target="../media/image463.png"/><Relationship Id="rId26" Type="http://schemas.openxmlformats.org/officeDocument/2006/relationships/image" Target="../media/image471.png"/><Relationship Id="rId39" Type="http://schemas.openxmlformats.org/officeDocument/2006/relationships/image" Target="../media/image438.png"/><Relationship Id="rId21" Type="http://schemas.openxmlformats.org/officeDocument/2006/relationships/image" Target="../media/image466.png"/><Relationship Id="rId34" Type="http://schemas.openxmlformats.org/officeDocument/2006/relationships/image" Target="../media/image479.png"/><Relationship Id="rId42" Type="http://schemas.openxmlformats.org/officeDocument/2006/relationships/image" Target="../media/image486.png"/><Relationship Id="rId7" Type="http://schemas.openxmlformats.org/officeDocument/2006/relationships/image" Target="../media/image452.png"/><Relationship Id="rId2" Type="http://schemas.openxmlformats.org/officeDocument/2006/relationships/image" Target="../media/image447.png"/><Relationship Id="rId16" Type="http://schemas.openxmlformats.org/officeDocument/2006/relationships/image" Target="../media/image461.png"/><Relationship Id="rId20" Type="http://schemas.openxmlformats.org/officeDocument/2006/relationships/image" Target="../media/image465.png"/><Relationship Id="rId29" Type="http://schemas.openxmlformats.org/officeDocument/2006/relationships/image" Target="../media/image474.png"/><Relationship Id="rId41" Type="http://schemas.openxmlformats.org/officeDocument/2006/relationships/image" Target="../media/image4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1.png"/><Relationship Id="rId11" Type="http://schemas.openxmlformats.org/officeDocument/2006/relationships/image" Target="../media/image456.png"/><Relationship Id="rId24" Type="http://schemas.openxmlformats.org/officeDocument/2006/relationships/image" Target="../media/image469.png"/><Relationship Id="rId32" Type="http://schemas.openxmlformats.org/officeDocument/2006/relationships/image" Target="../media/image477.png"/><Relationship Id="rId37" Type="http://schemas.openxmlformats.org/officeDocument/2006/relationships/image" Target="../media/image482.png"/><Relationship Id="rId40" Type="http://schemas.openxmlformats.org/officeDocument/2006/relationships/image" Target="../media/image484.png"/><Relationship Id="rId5" Type="http://schemas.openxmlformats.org/officeDocument/2006/relationships/image" Target="../media/image450.png"/><Relationship Id="rId15" Type="http://schemas.openxmlformats.org/officeDocument/2006/relationships/image" Target="../media/image460.png"/><Relationship Id="rId23" Type="http://schemas.openxmlformats.org/officeDocument/2006/relationships/image" Target="../media/image468.png"/><Relationship Id="rId28" Type="http://schemas.openxmlformats.org/officeDocument/2006/relationships/image" Target="../media/image473.png"/><Relationship Id="rId36" Type="http://schemas.openxmlformats.org/officeDocument/2006/relationships/image" Target="../media/image481.png"/><Relationship Id="rId10" Type="http://schemas.openxmlformats.org/officeDocument/2006/relationships/image" Target="../media/image455.png"/><Relationship Id="rId19" Type="http://schemas.openxmlformats.org/officeDocument/2006/relationships/image" Target="../media/image464.png"/><Relationship Id="rId31" Type="http://schemas.openxmlformats.org/officeDocument/2006/relationships/image" Target="../media/image476.png"/><Relationship Id="rId4" Type="http://schemas.openxmlformats.org/officeDocument/2006/relationships/image" Target="../media/image449.png"/><Relationship Id="rId9" Type="http://schemas.openxmlformats.org/officeDocument/2006/relationships/image" Target="../media/image454.png"/><Relationship Id="rId14" Type="http://schemas.openxmlformats.org/officeDocument/2006/relationships/image" Target="../media/image459.png"/><Relationship Id="rId22" Type="http://schemas.openxmlformats.org/officeDocument/2006/relationships/image" Target="../media/image467.png"/><Relationship Id="rId27" Type="http://schemas.openxmlformats.org/officeDocument/2006/relationships/image" Target="../media/image472.png"/><Relationship Id="rId30" Type="http://schemas.openxmlformats.org/officeDocument/2006/relationships/image" Target="../media/image475.png"/><Relationship Id="rId35" Type="http://schemas.openxmlformats.org/officeDocument/2006/relationships/image" Target="../media/image480.png"/><Relationship Id="rId8" Type="http://schemas.openxmlformats.org/officeDocument/2006/relationships/image" Target="../media/image453.png"/><Relationship Id="rId3" Type="http://schemas.openxmlformats.org/officeDocument/2006/relationships/image" Target="../media/image448.png"/><Relationship Id="rId12" Type="http://schemas.openxmlformats.org/officeDocument/2006/relationships/image" Target="../media/image457.png"/><Relationship Id="rId17" Type="http://schemas.openxmlformats.org/officeDocument/2006/relationships/image" Target="../media/image462.png"/><Relationship Id="rId25" Type="http://schemas.openxmlformats.org/officeDocument/2006/relationships/image" Target="../media/image470.png"/><Relationship Id="rId33" Type="http://schemas.openxmlformats.org/officeDocument/2006/relationships/image" Target="../media/image478.png"/><Relationship Id="rId38" Type="http://schemas.openxmlformats.org/officeDocument/2006/relationships/image" Target="../media/image4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1.png"/><Relationship Id="rId5" Type="http://schemas.openxmlformats.org/officeDocument/2006/relationships/image" Target="../media/image439.png"/><Relationship Id="rId4" Type="http://schemas.openxmlformats.org/officeDocument/2006/relationships/image" Target="../media/image440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0.png"/><Relationship Id="rId18" Type="http://schemas.openxmlformats.org/officeDocument/2006/relationships/image" Target="../media/image504.png"/><Relationship Id="rId26" Type="http://schemas.openxmlformats.org/officeDocument/2006/relationships/image" Target="../media/image440.png"/><Relationship Id="rId39" Type="http://schemas.openxmlformats.org/officeDocument/2006/relationships/image" Target="../media/image523.png"/><Relationship Id="rId21" Type="http://schemas.openxmlformats.org/officeDocument/2006/relationships/image" Target="../media/image507.png"/><Relationship Id="rId34" Type="http://schemas.openxmlformats.org/officeDocument/2006/relationships/image" Target="../media/image519.png"/><Relationship Id="rId7" Type="http://schemas.openxmlformats.org/officeDocument/2006/relationships/image" Target="../media/image494.png"/><Relationship Id="rId2" Type="http://schemas.openxmlformats.org/officeDocument/2006/relationships/image" Target="../media/image489.png"/><Relationship Id="rId16" Type="http://schemas.openxmlformats.org/officeDocument/2006/relationships/image" Target="../media/image502.png"/><Relationship Id="rId20" Type="http://schemas.openxmlformats.org/officeDocument/2006/relationships/image" Target="../media/image506.png"/><Relationship Id="rId29" Type="http://schemas.openxmlformats.org/officeDocument/2006/relationships/image" Target="../media/image514.png"/><Relationship Id="rId41" Type="http://schemas.openxmlformats.org/officeDocument/2006/relationships/image" Target="../media/image5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3.png"/><Relationship Id="rId11" Type="http://schemas.openxmlformats.org/officeDocument/2006/relationships/image" Target="../media/image498.png"/><Relationship Id="rId24" Type="http://schemas.openxmlformats.org/officeDocument/2006/relationships/image" Target="../media/image510.png"/><Relationship Id="rId32" Type="http://schemas.openxmlformats.org/officeDocument/2006/relationships/image" Target="../media/image517.png"/><Relationship Id="rId37" Type="http://schemas.openxmlformats.org/officeDocument/2006/relationships/image" Target="../media/image441.png"/><Relationship Id="rId40" Type="http://schemas.openxmlformats.org/officeDocument/2006/relationships/image" Target="../media/image524.png"/><Relationship Id="rId5" Type="http://schemas.openxmlformats.org/officeDocument/2006/relationships/image" Target="../media/image492.png"/><Relationship Id="rId15" Type="http://schemas.openxmlformats.org/officeDocument/2006/relationships/image" Target="../media/image439.png"/><Relationship Id="rId23" Type="http://schemas.openxmlformats.org/officeDocument/2006/relationships/image" Target="../media/image509.png"/><Relationship Id="rId28" Type="http://schemas.openxmlformats.org/officeDocument/2006/relationships/image" Target="../media/image513.png"/><Relationship Id="rId36" Type="http://schemas.openxmlformats.org/officeDocument/2006/relationships/image" Target="../media/image521.png"/><Relationship Id="rId10" Type="http://schemas.openxmlformats.org/officeDocument/2006/relationships/image" Target="../media/image497.png"/><Relationship Id="rId19" Type="http://schemas.openxmlformats.org/officeDocument/2006/relationships/image" Target="../media/image505.png"/><Relationship Id="rId31" Type="http://schemas.openxmlformats.org/officeDocument/2006/relationships/image" Target="../media/image516.png"/><Relationship Id="rId4" Type="http://schemas.openxmlformats.org/officeDocument/2006/relationships/image" Target="../media/image491.png"/><Relationship Id="rId9" Type="http://schemas.openxmlformats.org/officeDocument/2006/relationships/image" Target="../media/image496.png"/><Relationship Id="rId14" Type="http://schemas.openxmlformats.org/officeDocument/2006/relationships/image" Target="../media/image501.png"/><Relationship Id="rId22" Type="http://schemas.openxmlformats.org/officeDocument/2006/relationships/image" Target="../media/image508.png"/><Relationship Id="rId27" Type="http://schemas.openxmlformats.org/officeDocument/2006/relationships/image" Target="../media/image512.png"/><Relationship Id="rId30" Type="http://schemas.openxmlformats.org/officeDocument/2006/relationships/image" Target="../media/image515.png"/><Relationship Id="rId35" Type="http://schemas.openxmlformats.org/officeDocument/2006/relationships/image" Target="../media/image520.png"/><Relationship Id="rId8" Type="http://schemas.openxmlformats.org/officeDocument/2006/relationships/image" Target="../media/image495.png"/><Relationship Id="rId3" Type="http://schemas.openxmlformats.org/officeDocument/2006/relationships/image" Target="../media/image490.png"/><Relationship Id="rId12" Type="http://schemas.openxmlformats.org/officeDocument/2006/relationships/image" Target="../media/image499.png"/><Relationship Id="rId17" Type="http://schemas.openxmlformats.org/officeDocument/2006/relationships/image" Target="../media/image503.png"/><Relationship Id="rId25" Type="http://schemas.openxmlformats.org/officeDocument/2006/relationships/image" Target="../media/image511.png"/><Relationship Id="rId33" Type="http://schemas.openxmlformats.org/officeDocument/2006/relationships/image" Target="../media/image518.png"/><Relationship Id="rId38" Type="http://schemas.openxmlformats.org/officeDocument/2006/relationships/image" Target="../media/image52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3" Type="http://schemas.openxmlformats.org/officeDocument/2006/relationships/image" Target="../media/image527.png"/><Relationship Id="rId7" Type="http://schemas.openxmlformats.org/officeDocument/2006/relationships/image" Target="../media/image530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9.png"/><Relationship Id="rId5" Type="http://schemas.openxmlformats.org/officeDocument/2006/relationships/image" Target="../media/image434.png"/><Relationship Id="rId4" Type="http://schemas.openxmlformats.org/officeDocument/2006/relationships/image" Target="../media/image528.png"/><Relationship Id="rId9" Type="http://schemas.openxmlformats.org/officeDocument/2006/relationships/image" Target="../media/image43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5.png"/><Relationship Id="rId4" Type="http://schemas.openxmlformats.org/officeDocument/2006/relationships/image" Target="../media/image53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3" Type="http://schemas.openxmlformats.org/officeDocument/2006/relationships/image" Target="../media/image537.png"/><Relationship Id="rId7" Type="http://schemas.openxmlformats.org/officeDocument/2006/relationships/image" Target="../media/image433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4" Type="http://schemas.openxmlformats.org/officeDocument/2006/relationships/image" Target="../media/image538.png"/><Relationship Id="rId9" Type="http://schemas.openxmlformats.org/officeDocument/2006/relationships/image" Target="../media/image54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3" Type="http://schemas.openxmlformats.org/officeDocument/2006/relationships/image" Target="../media/image544.png"/><Relationship Id="rId7" Type="http://schemas.openxmlformats.org/officeDocument/2006/relationships/image" Target="../media/image548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7.png"/><Relationship Id="rId11" Type="http://schemas.openxmlformats.org/officeDocument/2006/relationships/image" Target="../media/image552.png"/><Relationship Id="rId5" Type="http://schemas.openxmlformats.org/officeDocument/2006/relationships/image" Target="../media/image546.png"/><Relationship Id="rId10" Type="http://schemas.openxmlformats.org/officeDocument/2006/relationships/image" Target="../media/image551.png"/><Relationship Id="rId4" Type="http://schemas.openxmlformats.org/officeDocument/2006/relationships/image" Target="../media/image545.png"/><Relationship Id="rId9" Type="http://schemas.openxmlformats.org/officeDocument/2006/relationships/image" Target="../media/image55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342.png"/><Relationship Id="rId7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7.png"/><Relationship Id="rId5" Type="http://schemas.openxmlformats.org/officeDocument/2006/relationships/image" Target="../media/image410.png"/><Relationship Id="rId4" Type="http://schemas.openxmlformats.org/officeDocument/2006/relationships/image" Target="../media/image3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9.png"/><Relationship Id="rId5" Type="http://schemas.openxmlformats.org/officeDocument/2006/relationships/image" Target="../media/image558.png"/><Relationship Id="rId4" Type="http://schemas.openxmlformats.org/officeDocument/2006/relationships/image" Target="../media/image55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5.png"/><Relationship Id="rId4" Type="http://schemas.openxmlformats.org/officeDocument/2006/relationships/image" Target="../media/image56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3" Type="http://schemas.openxmlformats.org/officeDocument/2006/relationships/image" Target="../media/image566.png"/><Relationship Id="rId7" Type="http://schemas.openxmlformats.org/officeDocument/2006/relationships/image" Target="../media/image57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9.png"/><Relationship Id="rId5" Type="http://schemas.openxmlformats.org/officeDocument/2006/relationships/image" Target="../media/image568.png"/><Relationship Id="rId4" Type="http://schemas.openxmlformats.org/officeDocument/2006/relationships/image" Target="../media/image567.png"/><Relationship Id="rId9" Type="http://schemas.openxmlformats.org/officeDocument/2006/relationships/image" Target="../media/image500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9.png"/><Relationship Id="rId3" Type="http://schemas.openxmlformats.org/officeDocument/2006/relationships/image" Target="../media/image575.png"/><Relationship Id="rId7" Type="http://schemas.openxmlformats.org/officeDocument/2006/relationships/image" Target="../media/image578.png"/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77.png"/><Relationship Id="rId10" Type="http://schemas.openxmlformats.org/officeDocument/2006/relationships/image" Target="../media/image581.png"/><Relationship Id="rId4" Type="http://schemas.openxmlformats.org/officeDocument/2006/relationships/image" Target="../media/image576.png"/><Relationship Id="rId9" Type="http://schemas.openxmlformats.org/officeDocument/2006/relationships/image" Target="../media/image58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6.png"/><Relationship Id="rId5" Type="http://schemas.openxmlformats.org/officeDocument/2006/relationships/image" Target="../media/image585.png"/><Relationship Id="rId4" Type="http://schemas.openxmlformats.org/officeDocument/2006/relationships/image" Target="../media/image58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42EDAF-ACC3-0245-82C8-6F8919EFED54}"/>
              </a:ext>
            </a:extLst>
          </p:cNvPr>
          <p:cNvSpPr txBox="1"/>
          <p:nvPr/>
        </p:nvSpPr>
        <p:spPr>
          <a:xfrm>
            <a:off x="6583655" y="1293428"/>
            <a:ext cx="142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-1.45891 (np/mic =3, mic = 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821678" y="2219187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-1.23589 (d25)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95FE9B-1599-8B08-67DD-7E4933BB6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843" y="2604697"/>
            <a:ext cx="2276909" cy="175711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3EB8FAC-0CA9-E340-0C15-F3D4EF2BD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651" y="4488111"/>
            <a:ext cx="2276909" cy="204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4B8988F-24BF-E3E5-344A-6FD025D0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91" y="4087000"/>
            <a:ext cx="3167062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C0858-A1F2-EE3A-97E4-85A5B0EE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91" y="1469165"/>
            <a:ext cx="2851659" cy="2474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625" y="2640491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175899" y="233737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9972708" y="250199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454" y="2995593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-1.18769 (d25)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D21685-8517-406F-C982-2AF4D741C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987" y="4122994"/>
            <a:ext cx="2258377" cy="203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5BF66D-D04D-309D-2A2B-E00DA4D9A1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3468" y="2412599"/>
            <a:ext cx="2413050" cy="17499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3760390" y="18020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-1.38178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8177-2A2C-04B0-458A-7E050A85B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418" y="2079000"/>
            <a:ext cx="2311722" cy="217161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1C93DB5-D75C-FF0B-CE57-FBA3FF042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18" y="4289913"/>
            <a:ext cx="2311721" cy="21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3765718" y="1414574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D7E3D0-B023-18EE-054A-6E7B2D7F2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162" y="2416860"/>
            <a:ext cx="2648238" cy="1867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6831106" y="1397206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6582846" y="180200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-0.975550 (d30)</a:t>
            </a:r>
          </a:p>
        </p:txBody>
      </p:sp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74" y="1803643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1475012" y="1660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8963323" y="10994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315" y="4087636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358" y="1605545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19" y="4590755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1480340" y="1043768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4319580" y="995834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8B1EA8-423F-955F-BFBE-1A6D5CBF2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0243" y="1937215"/>
            <a:ext cx="2028826" cy="2274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4120171" y="1660215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-1.94250 (d30)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5CD20A0-6CA3-6F4D-266C-36C63835F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104" y="4590755"/>
            <a:ext cx="2167965" cy="195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-5.33410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41" y="2181078"/>
            <a:ext cx="2231933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51" y="21715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031" y="1658643"/>
            <a:ext cx="1786246" cy="23564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-15.5965</a:t>
            </a:r>
          </a:p>
        </p:txBody>
      </p:sp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101664</TotalTime>
  <Words>1912</Words>
  <Application>Microsoft Office PowerPoint</Application>
  <PresentationFormat>Widescreen</PresentationFormat>
  <Paragraphs>454</Paragraphs>
  <Slides>104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a15s5e3</vt:lpstr>
      <vt:lpstr>a15s1e2</vt:lpstr>
      <vt:lpstr>a15s015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407</cp:revision>
  <dcterms:created xsi:type="dcterms:W3CDTF">2023-07-26T17:49:20Z</dcterms:created>
  <dcterms:modified xsi:type="dcterms:W3CDTF">2025-07-04T00:08:09Z</dcterms:modified>
</cp:coreProperties>
</file>